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4" r:id="rId10"/>
    <p:sldId id="266" r:id="rId11"/>
    <p:sldId id="263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32E2D-51E1-4D67-87F3-EED0CE528382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DEF19-96B6-4FE3-A8E4-8D6BAB70DC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5001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478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7345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36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940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925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43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72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9229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6018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3846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257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AE300-3E85-4E7E-9B30-FE2151C9FAB9}" type="datetimeFigureOut">
              <a:rPr lang="zh-TW" altLang="en-US" smtClean="0"/>
              <a:t>2018/1/10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073B6-1494-4F4E-ABE0-2C31DE857D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467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557288" cy="2387600"/>
          </a:xfrm>
        </p:spPr>
        <p:txBody>
          <a:bodyPr>
            <a:norm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世界盃足球賽資料</a:t>
            </a:r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庫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r"/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106522043 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林唐正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106525006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汪瑞勛</a:t>
            </a:r>
            <a:endParaRPr lang="en-US" altLang="zh-TW" sz="36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106525007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賴彥丞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657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2884696" cy="284309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030" y="1825625"/>
            <a:ext cx="5363307" cy="1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01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zh-TW" altLang="en-US" sz="8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109" y="1977014"/>
            <a:ext cx="7483764" cy="4201009"/>
          </a:xfrm>
        </p:spPr>
      </p:pic>
    </p:spTree>
    <p:extLst>
      <p:ext uri="{BB962C8B-B14F-4D97-AF65-F5344CB8AC3E}">
        <p14:creationId xmlns:p14="http://schemas.microsoft.com/office/powerpoint/2010/main" val="3944583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y hello to Zabivaka™, the Official Mascot of the 2018 FIFA World Cup™!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3527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00236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</a:t>
            </a:r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1894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</a:t>
            </a:r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源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303" t="5763" r="54268" b="9446"/>
          <a:stretch/>
        </p:blipFill>
        <p:spPr>
          <a:xfrm>
            <a:off x="838200" y="1626033"/>
            <a:ext cx="5680363" cy="503118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982690" y="1690687"/>
            <a:ext cx="47474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Java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Python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使用爬蟲從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FIFA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官方網站抓取資料，再使用</a:t>
            </a:r>
            <a:r>
              <a:rPr lang="en-US" altLang="zh-TW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SQL</a:t>
            </a:r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語法存入資料庫。</a:t>
            </a:r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1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Database Schema</a:t>
            </a:r>
            <a:endParaRPr lang="zh-TW" altLang="en-US" sz="8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402" y="1690687"/>
            <a:ext cx="10415397" cy="519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941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 Fact</a:t>
            </a:r>
            <a:endParaRPr lang="zh-TW" altLang="en-US" sz="8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247107"/>
            <a:ext cx="6401853" cy="113340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84480"/>
            <a:ext cx="7160813" cy="95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4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398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03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2" y="1690688"/>
            <a:ext cx="3890818" cy="496855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7291837" cy="108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35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8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102" y="3647617"/>
            <a:ext cx="7347492" cy="98637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102" y="1825625"/>
            <a:ext cx="10495698" cy="106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88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39</Words>
  <Application>Microsoft Office PowerPoint</Application>
  <PresentationFormat>寬螢幕</PresentationFormat>
  <Paragraphs>13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微軟正黑體</vt:lpstr>
      <vt:lpstr>新細明體</vt:lpstr>
      <vt:lpstr>Arial</vt:lpstr>
      <vt:lpstr>Calibri</vt:lpstr>
      <vt:lpstr>Calibri Light</vt:lpstr>
      <vt:lpstr>Office 佈景主題</vt:lpstr>
      <vt:lpstr>世界盃足球賽資料庫</vt:lpstr>
      <vt:lpstr>PowerPoint 簡報</vt:lpstr>
      <vt:lpstr>動機</vt:lpstr>
      <vt:lpstr>資料來源</vt:lpstr>
      <vt:lpstr>Database Schema</vt:lpstr>
      <vt:lpstr>Fun Fact</vt:lpstr>
      <vt:lpstr>預測</vt:lpstr>
      <vt:lpstr>預測</vt:lpstr>
      <vt:lpstr>預測</vt:lpstr>
      <vt:lpstr>預測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19</cp:revision>
  <dcterms:created xsi:type="dcterms:W3CDTF">2018-01-08T09:18:07Z</dcterms:created>
  <dcterms:modified xsi:type="dcterms:W3CDTF">2018-01-10T05:42:09Z</dcterms:modified>
</cp:coreProperties>
</file>

<file path=docProps/thumbnail.jpeg>
</file>